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71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01.06.2021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e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, przyroda, góry&#10;&#10;Opis wygenerowany automatycznie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303" y="4076700"/>
            <a:ext cx="12192000" cy="27813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BECAB1AD-848C-491A-9D6E-077643FDBBC1}"/>
              </a:ext>
            </a:extLst>
          </p:cNvPr>
          <p:cNvSpPr/>
          <p:nvPr/>
        </p:nvSpPr>
        <p:spPr>
          <a:xfrm>
            <a:off x="674914" y="30392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obszaru dorzecza Wisły nastąpiła również zmiana regionów wodnych. W wyniku dokonanego podziału regionu wodnego Górnej Wisły na region wodny Górnej-Zachodniej Wisły oraz region wodny Górnej-Wschodniej Wisły, oraz podziału regionu wodnego Środkowej Wisły na: region wodny Środkowej Wisły, Narwi i Bugu, obszar dorzecza Wisły (IIaPGW) obejmuje 7 regionów wodnych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7095" y="116652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2138" y="4005046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8F19882-D139-4DEB-9E0B-C04B497DDE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77163" y="1797597"/>
            <a:ext cx="2532482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665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203</cp:revision>
  <dcterms:created xsi:type="dcterms:W3CDTF">2017-12-14T14:22:37Z</dcterms:created>
  <dcterms:modified xsi:type="dcterms:W3CDTF">2021-06-01T20:52:34Z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